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EDD83-12E2-44ED-A619-20A3D4E50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BFC8C28-EE30-4289-8D47-D922AEF7A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586603-1EA9-4ECD-A7FA-A24E4AAF4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DD4DB9-906A-4830-8D37-71864E56E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77EB38-BFD8-4371-BE13-8C2BF775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80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654A19-B3FD-4B77-925A-FB7C96399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8F4305-7174-48F4-9EFA-E27E2AB42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C1F2F7-14CD-419A-B59D-FC25C4A6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414892-899B-4E24-89E5-0BAB1835F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D0E3C0-33BF-4648-BD48-DA44A8607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06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EC6F927-28A8-4A5F-8ED2-1D34648B15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07DD33-BE93-4CA5-B5E9-EDA1B0774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61ABD1-48C5-42D3-B04B-92767E82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57F83F-5486-4D1E-82F3-9EB668DB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0621A9-1485-490E-A8B1-44F3D87E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96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8A0D10-400B-4AAC-AFA6-36CEE8FB7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BF7278-513B-4A77-85A8-53F1ADB98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3F2967-9F5F-4A0A-B10F-8B7F6977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79BBB9-FD8A-4ACB-9CB9-286499299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9F9B5-E893-42FD-B00C-8AD81B43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27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104DF-84C8-487A-AD1D-A45627574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53A84B-B732-4150-9B38-87A04AB48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76DB52-8443-402E-8438-6279858C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F811D2-7B5E-41D5-8EE1-A77B9601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24C407-71D7-4B63-B3FD-7CC8D92C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86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7AF0E-60D0-4C4A-BE25-52DD7BE60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12604-CCD9-4726-A47F-368897548F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714B63-6166-4A03-AC55-2B5DB6C3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DC222D-1B11-4A29-AE4C-D3F127F1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5718BC-DFBA-496C-93F1-D769EDF37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AB0B2F-8D59-4666-BEF1-F86A6B742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17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A3AD9-9B92-4C90-ABDC-F1B989884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83F45-4AC4-46C5-81F8-9D7FF42F5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83925F-B357-492A-ACB2-C8F5012C8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DBD4C3F-12F7-4D15-8C24-244669245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0353E37-CC3A-47D0-97A4-E9C643B20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5A80B77-C142-4F9A-AB78-2C6B57ECF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BC6AEC-FCFD-43F7-8B94-168A06B6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1E0429-BC66-4AE8-8B7A-459FA3F2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0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4F4F58-871D-4327-A63F-538C02F38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12A4DC-FF3C-4BA3-AA6F-65B1EBEC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EF6EF7-7D7E-4F56-89FD-4F9660F4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B448C3-9E3E-454D-A3EB-312BD14F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56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C0D89BA-0B65-4AB1-985B-B6EF27C0C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93BD119-C3D1-4E9E-ADCD-ECD11FAF3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23FD82-AED3-470D-AE77-44C4FA0A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8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C1FC3-2B66-4134-B210-418E5306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0DDC7E-1F55-46FF-961F-6465250C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DCD930-184B-44D1-9D99-E73EE2D2B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AE6A08-8854-43B4-92F7-5958E80CD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3195DD-3A6F-4E21-A7CB-8E83F2E0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177BFC-35B2-4790-9714-E11C6D08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B6F07-4519-471B-8454-6C755724F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0B9DADC-6696-437D-882C-00E3C9CCF3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F34F7B-018C-4475-AAA0-800921574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D9BC3A-8F27-4F81-A9AF-13DE67BD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E2D96A-8DA2-44D8-BD0D-1C1DFB94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6D18AB-29A3-415B-96AB-01D038E95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13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1E5EE-0A2F-40DE-8EDA-7001333BE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C4F308-90CD-4248-A6E7-FD5B76BBF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3CD00F-A314-4B5A-943D-674849790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A9D1-4085-49E9-8E26-DB2F49FCB07A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FD8584-0910-4744-8305-A88614A34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1CBC0-4053-4947-8DF2-DA944DA1F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9C7B-F1E3-4293-9982-22DCFB0B2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6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05648-BECD-47D9-A57A-8CC4A20A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5849D36-0FEA-4268-BD84-EFD37BA330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МУНИЦИПАЛЬНОЕ АВТОНОМНОЕ УЧРЕЖДЕНИЕ "РЕДАКЦИЯ ГАЗЕТЫ "ВРЕМЯ" МУНИЦИПАЛЬНОГО РАЙОНА ШИГОНСКИЙ САМАРСКОЙ ОБЛАСТИ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MyriadPro"/>
              </a:rPr>
              <a:t>, 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YS Text"/>
              </a:rPr>
              <a:t>ул. Кооперативная, 71</a:t>
            </a:r>
            <a:endParaRPr lang="ru-RU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MyriadPro"/>
            </a:endParaRPr>
          </a:p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МУК «</a:t>
            </a:r>
            <a:r>
              <a:rPr lang="ru-RU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Межпоселенческий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 культурно-досуговый центр» </a:t>
            </a:r>
            <a:r>
              <a:rPr lang="ru-RU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м.р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</a:rPr>
              <a:t>. Шигонский Самарской области, 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YS Text"/>
              </a:rPr>
              <a:t>ул. Советская, д. 131</a:t>
            </a:r>
          </a:p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МУНИЦИПАЛЬНОЕ КАЗЕННОЕ УЧРЕЖДЕНИЕ "ЦЕНТРАЛИЗОВАННАЯ БУХГАЛТЕРИЯ МУНИЦИПАЛЬНЫХ УЧРЕЖДЕНИЙ КУЛЬТУРЫ МУНИЦИПАЛЬНОГО РАЙОНА ШИГОНСКИЙ САМАРСКОЙ ОБЛАСТИ«, 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YS Text"/>
              </a:rPr>
              <a:t>ул. Советская, д. 131 (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Деятельность по оказанию услуг в области бухгалтерского учета)</a:t>
            </a:r>
            <a:endParaRPr lang="ru-RU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YS Text"/>
            </a:endParaRPr>
          </a:p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МУНИЦИПАЛЬНОЕ БЮДЖЕТНОЕ УЧРЕЖДЕНИЕ ДОПОЛНИТЕЛЬНОГО ОБРАЗОВАНИЯ ДЕТСКАЯ МУЗЫКАЛЬНАЯ ШКОЛА С. ШИГОНЫ, ул. Революционная, д. 122 к. Б</a:t>
            </a:r>
            <a:endParaRPr lang="ru-RU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YS Text"/>
            </a:endParaRPr>
          </a:p>
          <a:p>
            <a:endParaRPr lang="ru-RU" b="0" i="0" dirty="0">
              <a:solidFill>
                <a:srgbClr val="274571"/>
              </a:solidFill>
              <a:effectLst/>
              <a:latin typeface="MyriadPro"/>
            </a:endParaRPr>
          </a:p>
          <a:p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90F78B1-3F7F-498A-9581-CDEFF6E0C9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Журналист, корреспондент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Хореограф, режиссер, руководитель хора</a:t>
            </a:r>
          </a:p>
          <a:p>
            <a:endParaRPr lang="ru-RU" dirty="0"/>
          </a:p>
          <a:p>
            <a:r>
              <a:rPr lang="ru-RU" dirty="0"/>
              <a:t>Бухгалтер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Музыкальный руководитель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47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34F51D-14D3-48B8-8BC6-E6754C25E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AF8610-EC42-4837-A7DD-6550B6BB13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i="0" dirty="0">
                <a:solidFill>
                  <a:srgbClr val="333333"/>
                </a:solidFill>
                <a:effectLst/>
                <a:latin typeface="YS Text"/>
              </a:rPr>
              <a:t>ГБУЗ СО "Шигонская ЦРБ», Почтовая ул., д. 2г/1</a:t>
            </a:r>
          </a:p>
          <a:p>
            <a:r>
              <a:rPr lang="ru-RU" sz="2600" dirty="0"/>
              <a:t>Прокуратура Шигонского района, </a:t>
            </a:r>
            <a:r>
              <a:rPr lang="ru-RU" sz="2600" i="0" dirty="0">
                <a:solidFill>
                  <a:srgbClr val="333333"/>
                </a:solidFill>
                <a:effectLst/>
                <a:latin typeface="YS Text"/>
              </a:rPr>
              <a:t>ул. Почтовая, 21</a:t>
            </a:r>
            <a:endParaRPr lang="ru-RU" sz="2600" dirty="0"/>
          </a:p>
          <a:p>
            <a:r>
              <a:rPr lang="ru-RU" sz="260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Шигонский районный суд (Самарская область), </a:t>
            </a:r>
            <a:r>
              <a:rPr lang="ru-RU" sz="260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пл.Ленина</a:t>
            </a:r>
            <a:r>
              <a:rPr lang="ru-RU" sz="260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4 </a:t>
            </a:r>
          </a:p>
          <a:p>
            <a:r>
              <a:rPr lang="ru-RU" sz="2600" i="0" dirty="0">
                <a:solidFill>
                  <a:srgbClr val="000000"/>
                </a:solidFill>
                <a:effectLst/>
                <a:latin typeface="Greta Sans Pro"/>
              </a:rPr>
              <a:t>ООО"АПТЕКА №70«</a:t>
            </a:r>
            <a:r>
              <a:rPr lang="ru-RU" sz="2600" dirty="0">
                <a:solidFill>
                  <a:srgbClr val="333333"/>
                </a:solidFill>
                <a:latin typeface="Arial" panose="020B0604020202020204" pitchFamily="34" charset="0"/>
              </a:rPr>
              <a:t>,</a:t>
            </a:r>
            <a:r>
              <a:rPr lang="ru-RU" sz="2600" i="0" dirty="0">
                <a:solidFill>
                  <a:srgbClr val="000000"/>
                </a:solidFill>
                <a:effectLst/>
                <a:latin typeface="Greta Sans Pro"/>
              </a:rPr>
              <a:t> </a:t>
            </a:r>
            <a:r>
              <a:rPr lang="ru-RU" sz="2600" i="0" dirty="0" err="1">
                <a:solidFill>
                  <a:srgbClr val="000000"/>
                </a:solidFill>
                <a:effectLst/>
                <a:latin typeface="Greta Sans Pro"/>
              </a:rPr>
              <a:t>ул</a:t>
            </a:r>
            <a:r>
              <a:rPr lang="ru-RU" sz="2600" i="0" dirty="0">
                <a:solidFill>
                  <a:srgbClr val="000000"/>
                </a:solidFill>
                <a:effectLst/>
                <a:latin typeface="Greta Sans Pro"/>
              </a:rPr>
              <a:t> Советская, </a:t>
            </a:r>
            <a:r>
              <a:rPr lang="ru-RU" sz="2600" i="0" dirty="0" err="1">
                <a:solidFill>
                  <a:srgbClr val="000000"/>
                </a:solidFill>
                <a:effectLst/>
                <a:latin typeface="Greta Sans Pro"/>
              </a:rPr>
              <a:t>зд</a:t>
            </a:r>
            <a:r>
              <a:rPr lang="ru-RU" sz="2600" i="0" dirty="0">
                <a:solidFill>
                  <a:srgbClr val="000000"/>
                </a:solidFill>
                <a:effectLst/>
                <a:latin typeface="Greta Sans Pro"/>
              </a:rPr>
              <a:t>. 143</a:t>
            </a:r>
            <a:r>
              <a:rPr lang="ru-RU" sz="2600" dirty="0">
                <a:solidFill>
                  <a:srgbClr val="333333"/>
                </a:solidFill>
                <a:latin typeface="Arial" panose="020B0604020202020204" pitchFamily="34" charset="0"/>
              </a:rPr>
              <a:t> (торговля лекарствами, </a:t>
            </a:r>
            <a:r>
              <a:rPr lang="ru-RU" sz="2600" dirty="0">
                <a:solidFill>
                  <a:srgbClr val="000000"/>
                </a:solidFill>
                <a:latin typeface="Greta Sans Pro"/>
              </a:rPr>
              <a:t>п</a:t>
            </a:r>
            <a:r>
              <a:rPr lang="ru-RU" sz="2600" i="0" dirty="0">
                <a:solidFill>
                  <a:srgbClr val="000000"/>
                </a:solidFill>
                <a:effectLst/>
                <a:latin typeface="Greta Sans Pro"/>
              </a:rPr>
              <a:t>роизводство лекарственных препаратов для медицинского применения)</a:t>
            </a:r>
            <a:endParaRPr lang="ru-RU" sz="260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8E2AA3-01FA-4FD5-8067-CD98E5DE37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Врач, медицинская сестра</a:t>
            </a:r>
          </a:p>
          <a:p>
            <a:endParaRPr lang="ru-RU" dirty="0"/>
          </a:p>
          <a:p>
            <a:r>
              <a:rPr lang="ru-RU" dirty="0"/>
              <a:t>Юрист</a:t>
            </a:r>
          </a:p>
          <a:p>
            <a:endParaRPr lang="ru-RU" dirty="0"/>
          </a:p>
          <a:p>
            <a:r>
              <a:rPr lang="ru-RU" dirty="0"/>
              <a:t>Юрист</a:t>
            </a:r>
          </a:p>
          <a:p>
            <a:endParaRPr lang="ru-RU" dirty="0"/>
          </a:p>
          <a:p>
            <a:r>
              <a:rPr lang="ru-RU" dirty="0"/>
              <a:t>фармацевт</a:t>
            </a:r>
          </a:p>
        </p:txBody>
      </p:sp>
    </p:spTree>
    <p:extLst>
      <p:ext uri="{BB962C8B-B14F-4D97-AF65-F5344CB8AC3E}">
        <p14:creationId xmlns:p14="http://schemas.microsoft.com/office/powerpoint/2010/main" val="411037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D4CF6-11E4-4CA5-AD1A-35E4F1539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1777FD-D96F-4736-8FB5-0C44BA4AF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98698" cy="4351338"/>
          </a:xfrm>
        </p:spPr>
        <p:txBody>
          <a:bodyPr>
            <a:noAutofit/>
          </a:bodyPr>
          <a:lstStyle/>
          <a:p>
            <a:r>
              <a:rPr lang="ru-RU" sz="2400" b="0" i="0" dirty="0">
                <a:solidFill>
                  <a:srgbClr val="0C0E31"/>
                </a:solidFill>
                <a:effectLst/>
                <a:latin typeface="Rubik"/>
              </a:rPr>
              <a:t>Фотография. Индивидуальный предприниматель, </a:t>
            </a:r>
            <a:r>
              <a:rPr lang="ru-RU" sz="2400" b="0" i="0" dirty="0" err="1">
                <a:solidFill>
                  <a:srgbClr val="0C0E31"/>
                </a:solidFill>
                <a:effectLst/>
                <a:latin typeface="Rubik"/>
              </a:rPr>
              <a:t>ул.Советская</a:t>
            </a:r>
            <a:r>
              <a:rPr lang="ru-RU" sz="2400" b="0" i="0" dirty="0">
                <a:solidFill>
                  <a:srgbClr val="0C0E31"/>
                </a:solidFill>
                <a:effectLst/>
                <a:latin typeface="Rubik"/>
              </a:rPr>
              <a:t>, 131</a:t>
            </a:r>
          </a:p>
          <a:p>
            <a:r>
              <a:rPr lang="ru-RU" sz="2400" i="0" dirty="0">
                <a:solidFill>
                  <a:srgbClr val="333333"/>
                </a:solidFill>
                <a:effectLst/>
                <a:latin typeface="YS Text"/>
              </a:rPr>
              <a:t>Банк «</a:t>
            </a:r>
            <a:r>
              <a:rPr lang="ru-RU" sz="2400" i="0" dirty="0" err="1">
                <a:solidFill>
                  <a:srgbClr val="333333"/>
                </a:solidFill>
                <a:effectLst/>
                <a:latin typeface="YS Text"/>
              </a:rPr>
              <a:t>СберБанк</a:t>
            </a:r>
            <a:r>
              <a:rPr lang="ru-RU" sz="2400" i="0" dirty="0">
                <a:solidFill>
                  <a:srgbClr val="333333"/>
                </a:solidFill>
                <a:effectLst/>
                <a:latin typeface="YS Text"/>
              </a:rPr>
              <a:t>», Самарская область, село Шигоны, Почтовая 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YS Text"/>
              </a:rPr>
              <a:t>улица, 1А</a:t>
            </a:r>
            <a:endParaRPr lang="ru-RU" sz="2400" b="0" i="0" dirty="0">
              <a:solidFill>
                <a:srgbClr val="000000"/>
              </a:solidFill>
              <a:effectLst/>
              <a:latin typeface="Greta Sans Pro"/>
            </a:endParaRPr>
          </a:p>
          <a:p>
            <a:r>
              <a:rPr lang="ru-RU" sz="2400" b="0" i="0" dirty="0">
                <a:solidFill>
                  <a:srgbClr val="000000"/>
                </a:solidFill>
                <a:effectLst/>
                <a:latin typeface="Greta Sans Pro"/>
              </a:rPr>
              <a:t>МУНИЦИПАЛЬНОЕ ПРЕДПРИЯТИЕ "УПРАВЛЯЮЩАЯ КОМПАНИЯ ЖИЛИЩНО-КОММУНАЛЬНОГО ХОЗЯЙСТВА" МУНИЦИПАЛЬНОГО РАЙОНА ШИГОНСКИЙ</a:t>
            </a:r>
            <a:r>
              <a:rPr lang="ru-RU" sz="2400" dirty="0">
                <a:solidFill>
                  <a:srgbClr val="0C0E31"/>
                </a:solidFill>
                <a:latin typeface="Rubik"/>
              </a:rPr>
              <a:t>, 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Greta Sans Pro"/>
              </a:rPr>
              <a:t>л. Кооперативная, д. 8 (Передача пара и горячей воды (тепловой энергии), Строительство жилых и нежилых зданий)</a:t>
            </a: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B92061-0CB3-4574-88E6-8A5E88928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2657" y="1825625"/>
            <a:ext cx="4628271" cy="4351338"/>
          </a:xfrm>
        </p:spPr>
        <p:txBody>
          <a:bodyPr>
            <a:normAutofit/>
          </a:bodyPr>
          <a:lstStyle/>
          <a:p>
            <a:r>
              <a:rPr lang="ru-RU" sz="1800" dirty="0"/>
              <a:t>Фотограф</a:t>
            </a:r>
          </a:p>
          <a:p>
            <a:endParaRPr lang="ru-RU" sz="1800" dirty="0"/>
          </a:p>
          <a:p>
            <a:r>
              <a:rPr lang="ru-RU" sz="1800" dirty="0"/>
              <a:t>Клиентский менеджер, кредитный аналитик, финансовый консультант, банковский кассир, менеджер-консультант</a:t>
            </a:r>
          </a:p>
          <a:p>
            <a:endParaRPr lang="ru-RU" sz="1800" dirty="0"/>
          </a:p>
          <a:p>
            <a:r>
              <a:rPr lang="ru-RU" sz="1800" dirty="0"/>
              <a:t>строитель</a:t>
            </a:r>
          </a:p>
        </p:txBody>
      </p:sp>
    </p:spTree>
    <p:extLst>
      <p:ext uri="{BB962C8B-B14F-4D97-AF65-F5344CB8AC3E}">
        <p14:creationId xmlns:p14="http://schemas.microsoft.com/office/powerpoint/2010/main" val="1793725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7C9565-84F1-4866-9FDB-56AF3C870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F45E62-C4CE-4354-8F08-258D48A875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ООО "АГРО-КОМПАНИ«, ул. Советская, д. 129 (Торговля розничная пищевыми продуктами)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ООО "КАЗАЧЬЯ АРТЕЛЬ "ШИГОНСКАЯ«, ул. Почтовая, д. 30 (Выращивание зерновых культур, овощей)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ООО АГРОФИРМА "ПОВОЛЖЬЕ«, ул. Кооперативная, д. ЗД. 12 (выращивание однолетних культур)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ООО "УСИНСКОЕ«,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Greta Sans Pro"/>
              </a:rPr>
              <a:t>ул</a:t>
            </a:r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 Почтовая,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Greta Sans Pro"/>
              </a:rPr>
              <a:t>зд</a:t>
            </a:r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. 30, ком. 20 (Разведение мясного и прочего крупного рогатого скота, включая буйволов, яков и др.)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5B5DD3-BAC0-4A48-AA97-1D70AC8983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Продавец, кондитер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Агроном</a:t>
            </a:r>
          </a:p>
          <a:p>
            <a:r>
              <a:rPr lang="ru-RU" dirty="0"/>
              <a:t>Тракторист</a:t>
            </a:r>
          </a:p>
          <a:p>
            <a:r>
              <a:rPr lang="ru-RU" dirty="0"/>
              <a:t>Комбайнер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Ветеринар</a:t>
            </a:r>
          </a:p>
          <a:p>
            <a:r>
              <a:rPr lang="ru-RU" dirty="0"/>
              <a:t>зоотехник</a:t>
            </a:r>
          </a:p>
        </p:txBody>
      </p:sp>
    </p:spTree>
    <p:extLst>
      <p:ext uri="{BB962C8B-B14F-4D97-AF65-F5344CB8AC3E}">
        <p14:creationId xmlns:p14="http://schemas.microsoft.com/office/powerpoint/2010/main" val="269733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396BE-A665-47DA-92FB-41715FF1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40E931-F134-46B4-A92B-8FE82DEC72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ООО "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ШИГОНЫ-ХЛЕБ«, пл. Торговая, д. ЗД. 1А (Производство хлеба и мучных кондитерских изделий, тортов и пирожных недлительного хранения)</a:t>
            </a:r>
          </a:p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ГБУ СО "ВОЛЖСКОЕ ГОСУДАРСТВЕННОЕ ОПЫТНОЕ ОХОТНИЧЬЕ ХОЗЯЙСТВО«, </a:t>
            </a:r>
            <a:r>
              <a:rPr lang="ru-RU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ул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 Лесная</a:t>
            </a:r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, д. 1  (Охота, отлов и отстрел диких животных, включая предоставление услуг в этих областях)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FDD29C-C6B5-4626-9344-AACEF85EAB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Кондитер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886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371580-D4AB-47CA-AAD7-E3A2C8C21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с.Шигоны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938917-6B38-45CC-A5DB-351F9F0EC2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ГОСУДАРСТВЕННОЕ КАЗЁННОЕ УЧРЕЖДЕНИЕ САМАРСКОЙ ОБЛАСТИ "ШИГОНСКИЙ ЦЕНТР СОЦИАЛЬНОЙ ПОМОЩИ СЕМЬЕ И ДЕТЯМ«, ул. Революционная, д. 122 Б (Деятельность по уходу с обеспечением проживания)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ГОСУДАРСТВЕННОЕ КАЗЕННОЕ УЧРЕЖДЕНИЕ САМАРСКОЙ ОБЛАСТИ "ЦЕНТР ЗАНЯТОСТИ НАСЕЛЕНИЯ МУНИЦИПАЛЬНОГО РАЙОНА ШИГОНСКИЙ«, ул. Советская, д. 103 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0CC754-CA67-47B8-B829-C4D6686DC9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Психолог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27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22A70C-5E87-4E9C-8B12-CBE2A9B2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с.Усолье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5DA9D1-4532-4BC9-8665-77E3B38FA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ГОСУДАРСТВЕННОЕ БЮДЖЕТНОЕ ПРОФЕССИОНАЛЬНОЕ ОБРАЗОВАТЕЛЬНОЕ УЧРЕЖДЕНИЕ САМАРСКОЙ ОБЛАСТИ "УСОЛЬСКИЙ СЕЛЬСКОХОЗЯЙСТВЕННЫЙ ТЕХНИКУМ«, с. Усолье, ул. Королева, д. 14А, (Образование профессиональное среднее</a:t>
            </a:r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)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DE6E20-EA82-4507-880C-16A0413392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Санитар-ветеринарный</a:t>
            </a:r>
          </a:p>
          <a:p>
            <a:r>
              <a:rPr lang="ru-RU" dirty="0"/>
              <a:t>Слесарь по обслуживанию сельскохозяйственных машин</a:t>
            </a:r>
          </a:p>
        </p:txBody>
      </p:sp>
    </p:spTree>
    <p:extLst>
      <p:ext uri="{BB962C8B-B14F-4D97-AF65-F5344CB8AC3E}">
        <p14:creationId xmlns:p14="http://schemas.microsoft.com/office/powerpoint/2010/main" val="3446288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A37DDD-A88F-49EA-AD24-0040156B4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Социальные партнеры (возможные) </a:t>
            </a:r>
            <a:r>
              <a:rPr lang="ru-RU" b="1" dirty="0" err="1">
                <a:solidFill>
                  <a:srgbClr val="C00000"/>
                </a:solidFill>
              </a:rPr>
              <a:t>с.Муранка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1D6543-0F73-4192-9281-72A1CCB13F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СЕЛЬСКОХОЗЯЙСТВЕННЫЙ ПОТРЕБИТЕЛЬСКИЙ ПЕРЕРАБАТЫВАЮЩЕ-СБЫТОВОЙ КООПЕРАТИВ "ПЕРСПЕКТИВНЫЙ«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Greta Sans Pro"/>
              </a:rPr>
              <a:t>, 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с. Муранка, ул. Молодежная, д. 10 кв. 2 (Переработка и консервирование мяса)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Greta Sans Pro"/>
            </a:endParaRPr>
          </a:p>
          <a:p>
            <a:pPr algn="l"/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 ОБЩЕСТВО С ОГРАНИЧЕННОЙ ОТВЕТСТВЕННОСТЬЮ "ПЕРСПЕКТИВА "КС«, с. Муранка, ул. Молодежная, д. 10 офис 2 (Выращивание зерновых культур, овощей, бахчевых, корнеплодных и клубнеплодных культур, грибов и трюфелей)</a:t>
            </a:r>
          </a:p>
          <a:p>
            <a:pPr algn="l"/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КРЕСТЬЯНСКОЕ (ФЕРМЕРСКОЕ) ХОЗЯЙСТВО "МУРАНСКИЙ ПРОДУКТ«, с Муранка, </a:t>
            </a:r>
            <a:r>
              <a:rPr lang="ru-RU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ул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 Зои Космодемьянской, </a:t>
            </a:r>
            <a:r>
              <a:rPr lang="ru-RU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зд</a:t>
            </a:r>
            <a:r>
              <a:rPr lang="ru-RU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Greta Sans Pro"/>
              </a:rPr>
              <a:t>. 25 (Разведение мясного и прочего крупного рогатого скота</a:t>
            </a:r>
            <a:r>
              <a:rPr lang="ru-RU" b="0" i="0" dirty="0">
                <a:solidFill>
                  <a:srgbClr val="000000"/>
                </a:solidFill>
                <a:effectLst/>
                <a:latin typeface="Greta Sans Pro"/>
              </a:rPr>
              <a:t>, включая буйволов, яков и др., на мясо)</a:t>
            </a:r>
          </a:p>
          <a:p>
            <a:pPr algn="l" fontAlgn="t"/>
            <a:endParaRPr lang="ru-RU" b="0" i="0" dirty="0">
              <a:solidFill>
                <a:srgbClr val="000000"/>
              </a:solidFill>
              <a:effectLst/>
              <a:latin typeface="Greta Sans Pro"/>
            </a:endParaRPr>
          </a:p>
          <a:p>
            <a:endParaRPr lang="ru-RU" b="0" i="0" dirty="0">
              <a:solidFill>
                <a:srgbClr val="FF6600"/>
              </a:solidFill>
              <a:effectLst/>
              <a:latin typeface="Greta Sans Pro"/>
            </a:endParaRP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C3D86C-FC3B-4AE6-B646-CC9500A40F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Агроном</a:t>
            </a:r>
          </a:p>
          <a:p>
            <a:r>
              <a:rPr lang="ru-RU" dirty="0"/>
              <a:t>Ветеринар</a:t>
            </a:r>
          </a:p>
          <a:p>
            <a:r>
              <a:rPr lang="ru-RU" dirty="0"/>
              <a:t>зоотехник</a:t>
            </a:r>
          </a:p>
        </p:txBody>
      </p:sp>
    </p:spTree>
    <p:extLst>
      <p:ext uri="{BB962C8B-B14F-4D97-AF65-F5344CB8AC3E}">
        <p14:creationId xmlns:p14="http://schemas.microsoft.com/office/powerpoint/2010/main" val="29428939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659</Words>
  <Application>Microsoft Office PowerPoint</Application>
  <PresentationFormat>Широкоэкранный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Greta Sans Pro</vt:lpstr>
      <vt:lpstr>MyriadPro</vt:lpstr>
      <vt:lpstr>Rubik</vt:lpstr>
      <vt:lpstr>Times New Roman</vt:lpstr>
      <vt:lpstr>YS Text</vt:lpstr>
      <vt:lpstr>Тема Office</vt:lpstr>
      <vt:lpstr>Социальные партнеры (возможные) с.Шигоны</vt:lpstr>
      <vt:lpstr>Социальные партнеры (возможные) с.Шигоны</vt:lpstr>
      <vt:lpstr>Социальные партнеры (возможные) с.Шигоны</vt:lpstr>
      <vt:lpstr>Социальные партнеры (возможные) с.Шигоны</vt:lpstr>
      <vt:lpstr>Социальные партнеры (возможные) с.Шигоны</vt:lpstr>
      <vt:lpstr>Социальные партнеры (возможные) с.Шигоны</vt:lpstr>
      <vt:lpstr>Социальные партнеры (возможные) с.Усолье</vt:lpstr>
      <vt:lpstr>Социальные партнеры (возможные) с.Муранка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партнеры (возможные) с.Шигоны</dc:title>
  <dc:creator>Пользователь</dc:creator>
  <cp:lastModifiedBy>Пользователь</cp:lastModifiedBy>
  <cp:revision>5</cp:revision>
  <dcterms:created xsi:type="dcterms:W3CDTF">2024-12-24T07:43:58Z</dcterms:created>
  <dcterms:modified xsi:type="dcterms:W3CDTF">2024-12-24T09:09:17Z</dcterms:modified>
</cp:coreProperties>
</file>