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4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8B9-D71F-4889-B27A-A8E44F051EAD}" type="datetimeFigureOut">
              <a:rPr lang="ru-RU" smtClean="0"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18A-3B17-4B60-AF0F-CC6499DF6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8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8B9-D71F-4889-B27A-A8E44F051EAD}" type="datetimeFigureOut">
              <a:rPr lang="ru-RU" smtClean="0"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18A-3B17-4B60-AF0F-CC6499DF6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7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8B9-D71F-4889-B27A-A8E44F051EAD}" type="datetimeFigureOut">
              <a:rPr lang="ru-RU" smtClean="0"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18A-3B17-4B60-AF0F-CC6499DF6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4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8B9-D71F-4889-B27A-A8E44F051EAD}" type="datetimeFigureOut">
              <a:rPr lang="ru-RU" smtClean="0"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18A-3B17-4B60-AF0F-CC6499DF6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6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8B9-D71F-4889-B27A-A8E44F051EAD}" type="datetimeFigureOut">
              <a:rPr lang="ru-RU" smtClean="0"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18A-3B17-4B60-AF0F-CC6499DF6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8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8B9-D71F-4889-B27A-A8E44F051EAD}" type="datetimeFigureOut">
              <a:rPr lang="ru-RU" smtClean="0"/>
              <a:t>05.01.2019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18A-3B17-4B60-AF0F-CC6499DF6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2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8B9-D71F-4889-B27A-A8E44F051EAD}" type="datetimeFigureOut">
              <a:rPr lang="ru-RU" smtClean="0"/>
              <a:t>05.01.2019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18A-3B17-4B60-AF0F-CC6499DF6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8B9-D71F-4889-B27A-A8E44F051EAD}" type="datetimeFigureOut">
              <a:rPr lang="ru-RU" smtClean="0"/>
              <a:t>05.01.2019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18A-3B17-4B60-AF0F-CC6499DF6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5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8B9-D71F-4889-B27A-A8E44F051EAD}" type="datetimeFigureOut">
              <a:rPr lang="ru-RU" smtClean="0"/>
              <a:t>05.01.2019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18A-3B17-4B60-AF0F-CC6499DF6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23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8B9-D71F-4889-B27A-A8E44F051EAD}" type="datetimeFigureOut">
              <a:rPr lang="ru-RU" smtClean="0"/>
              <a:t>05.01.2019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18A-3B17-4B60-AF0F-CC6499DF6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78B9-D71F-4889-B27A-A8E44F051EAD}" type="datetimeFigureOut">
              <a:rPr lang="ru-RU" smtClean="0"/>
              <a:t>05.01.2019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18A-3B17-4B60-AF0F-CC6499DF6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3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078B9-D71F-4889-B27A-A8E44F051EAD}" type="datetimeFigureOut">
              <a:rPr lang="ru-RU" smtClean="0"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518A-3B17-4B60-AF0F-CC6499DF6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958279" y="260648"/>
            <a:ext cx="3813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48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024817" y="2263949"/>
            <a:ext cx="6667450" cy="1509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Дорожные знаки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Рисунок 7" descr="0_7a1b1_63a754e5_X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E7B9"/>
              </a:clrFrom>
              <a:clrTo>
                <a:srgbClr val="F9E7B9">
                  <a:alpha val="0"/>
                </a:srgbClr>
              </a:clrTo>
            </a:clrChange>
          </a:blip>
          <a:srcRect l="7377" t="15113" r="79411" b="53232"/>
          <a:stretch>
            <a:fillRect/>
          </a:stretch>
        </p:blipFill>
        <p:spPr>
          <a:xfrm>
            <a:off x="539552" y="350454"/>
            <a:ext cx="1008112" cy="88160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 descr="0_7a1b1_63a754e5_X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E8BA"/>
              </a:clrFrom>
              <a:clrTo>
                <a:srgbClr val="FAE8BA">
                  <a:alpha val="0"/>
                </a:srgbClr>
              </a:clrTo>
            </a:clrChange>
          </a:blip>
          <a:srcRect l="84318" t="31864" r="4025" b="31939"/>
          <a:stretch>
            <a:fillRect/>
          </a:stretch>
        </p:blipFill>
        <p:spPr>
          <a:xfrm>
            <a:off x="5235875" y="985528"/>
            <a:ext cx="881039" cy="9985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0" t="39920" b="37400"/>
          <a:stretch>
            <a:fillRect/>
          </a:stretch>
        </p:blipFill>
        <p:spPr bwMode="auto">
          <a:xfrm>
            <a:off x="7939388" y="2624871"/>
            <a:ext cx="8810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0" t="8421" r="3381" b="62600"/>
          <a:stretch>
            <a:fillRect/>
          </a:stretch>
        </p:blipFill>
        <p:spPr bwMode="auto">
          <a:xfrm>
            <a:off x="116224" y="2624871"/>
            <a:ext cx="60111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951809"/>
            <a:ext cx="3136126" cy="220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518080" y="5157192"/>
            <a:ext cx="3150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Работу выполнил: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учащийся 5А класса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ГБОУ СОШ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с.Шигоны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Ширшин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Даниил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0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87897" y="-1143001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467544" y="260648"/>
            <a:ext cx="8280920" cy="10195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Предупреждающие знаки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52" name="Picture 4" descr="http://gamejulia.ru/images/i/de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2" y="1629871"/>
            <a:ext cx="1820925" cy="16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Ð½Ð°Ðº Ð¶ÐµÐ»ÐµÐ·Ð½Ð¾Ð´Ð¾ÑÐ¾Ð¶Ð½ÑÐ¹ Ð¿ÐµÑÐµÐµÐ·Ð´ ÑÐ¾ ÑÐ»Ð°Ð³Ð±Ð°ÑÐ¼Ð¾Ð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44" y="3563802"/>
            <a:ext cx="201622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34191" y="5563571"/>
            <a:ext cx="2369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«Железнодорожный переезд со шлагбаумом</a:t>
            </a:r>
            <a:r>
              <a:rPr lang="ru-RU" b="1" dirty="0" smtClean="0"/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ÐÐ½Ð°Ðº Ð¶ÐµÐ»ÐµÐ·Ð½Ð¾Ð´Ð¾ÑÐ¾Ð¶Ð½ÑÐ¹ Ð¿ÐµÑÐµÐµÐ·Ð´ Ð±ÐµÐ· ÑÐ»Ð°Ð³Ð±Ð°ÑÐ¼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3" y="3887441"/>
            <a:ext cx="169218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45957" y="5702070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«Железнодорожный переезд без шлагбаума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2" name="Picture 9" descr="C:\Users\Пользователь\Desktop\1.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9871"/>
            <a:ext cx="1524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Пользователь\Desktop\1.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30" y="1705646"/>
            <a:ext cx="1524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95359" y="3105833"/>
            <a:ext cx="1700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Светофорное </a:t>
            </a:r>
          </a:p>
          <a:p>
            <a:r>
              <a:rPr lang="ru-RU" b="1" dirty="0" smtClean="0"/>
              <a:t>регулирование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83068" y="3260896"/>
            <a:ext cx="2392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Пешеходный переход</a:t>
            </a:r>
          </a:p>
        </p:txBody>
      </p:sp>
    </p:spTree>
    <p:extLst>
      <p:ext uri="{BB962C8B-B14F-4D97-AF65-F5344CB8AC3E}">
        <p14:creationId xmlns:p14="http://schemas.microsoft.com/office/powerpoint/2010/main" val="13212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21316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ÐÐ±Ð¾Ð·Ð½Ð°ÑÐµÐ½Ð¸Ñ Ð½Ð° Ð´Ð¾ÑÐ¾Ð³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¡Ð²ÐµÑÐ¾ÑÐ¾ÑÐ½Ð¾Ðµ ÑÐµÐ³ÑÐ»Ð¸ÑÐ¾Ð²Ð°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Ð¡Ð²ÐµÑÐ¾ÑÐ¾ÑÐ½Ð¾Ðµ ÑÐµÐ³ÑÐ»Ð¸ÑÐ¾Ð²Ð°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1" descr="ÐÐµÑÐµÑÐ¾Ð´Ð½ÑÐ¹ Ð¿ÐµÑÐµÑÐ¾Ð´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467544" y="260648"/>
            <a:ext cx="8280920" cy="10195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Предписывающие знаки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4" name="Picture 2" descr="C:\Users\Пользователь\Desktop\4.4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054277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Пользователь\Desktop\4.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0571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65175" y="3917530"/>
            <a:ext cx="2502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dirty="0" smtClean="0"/>
              <a:t>Велосипедная дорожка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40152" y="4100578"/>
            <a:ext cx="232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Пешеходная дорожка</a:t>
            </a:r>
          </a:p>
        </p:txBody>
      </p:sp>
    </p:spTree>
    <p:extLst>
      <p:ext uri="{BB962C8B-B14F-4D97-AF65-F5344CB8AC3E}">
        <p14:creationId xmlns:p14="http://schemas.microsoft.com/office/powerpoint/2010/main" val="276649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67544" y="260648"/>
            <a:ext cx="8280920" cy="10195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Информационные знаки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Picture 4" descr="C:\Users\Пользователь\Desktop\6.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Пользователь\Desktop\6.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4365104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Подземный пешеходный </a:t>
            </a:r>
            <a:r>
              <a:rPr lang="ru-RU" dirty="0" smtClean="0"/>
              <a:t>переход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4152562"/>
            <a:ext cx="2693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Надземный пешеходный переход</a:t>
            </a:r>
          </a:p>
        </p:txBody>
      </p:sp>
    </p:spTree>
    <p:extLst>
      <p:ext uri="{BB962C8B-B14F-4D97-AF65-F5344CB8AC3E}">
        <p14:creationId xmlns:p14="http://schemas.microsoft.com/office/powerpoint/2010/main" val="173819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16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://gamejulia.ru/images/i/dvizhenie-na-velika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1944216" cy="22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amejulia.ru/images/i/vezd-zapreshch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35686"/>
            <a:ext cx="1793451" cy="20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67544" y="260648"/>
            <a:ext cx="8280920" cy="10195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Запрещающие знаки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" name="Picture 6" descr="http://gamejulia.ru/images/i/dvizhenie-peshehod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43" y="1394747"/>
            <a:ext cx="1800200" cy="22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Пользователь\Desktop\3.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84" y="4235686"/>
            <a:ext cx="1510859" cy="15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90031" y="5892775"/>
            <a:ext cx="2344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Остановка запрещена</a:t>
            </a:r>
          </a:p>
        </p:txBody>
      </p:sp>
    </p:spTree>
    <p:extLst>
      <p:ext uri="{BB962C8B-B14F-4D97-AF65-F5344CB8AC3E}">
        <p14:creationId xmlns:p14="http://schemas.microsoft.com/office/powerpoint/2010/main" val="98677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67544" y="260648"/>
            <a:ext cx="8280920" cy="10195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наки особых предписаний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Picture 2" descr="C:\Users\Пользователь\Desktop\5.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6497"/>
            <a:ext cx="1524000" cy="15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2878320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Место остановки </a:t>
            </a:r>
            <a:endParaRPr lang="ru-RU" dirty="0" smtClean="0"/>
          </a:p>
          <a:p>
            <a:pPr fontAlgn="t"/>
            <a:r>
              <a:rPr lang="ru-RU" dirty="0" smtClean="0"/>
              <a:t>автобуса </a:t>
            </a:r>
            <a:r>
              <a:rPr lang="ru-RU" dirty="0"/>
              <a:t>и (или) </a:t>
            </a:r>
            <a:r>
              <a:rPr lang="ru-RU" dirty="0" smtClean="0"/>
              <a:t>троллейбуса</a:t>
            </a:r>
            <a:endParaRPr lang="ru-RU" dirty="0"/>
          </a:p>
        </p:txBody>
      </p:sp>
      <p:pic>
        <p:nvPicPr>
          <p:cNvPr id="12" name="Picture 4" descr="C:\Users\Пользователь\Desktop\5.19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1771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31840" y="2970653"/>
            <a:ext cx="23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Пешеходный переход</a:t>
            </a:r>
          </a:p>
        </p:txBody>
      </p:sp>
      <p:pic>
        <p:nvPicPr>
          <p:cNvPr id="14" name="Picture 3" descr="C:\Users\Пользователь\Desktop\5.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19251"/>
            <a:ext cx="1524000" cy="153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912840" y="2943332"/>
            <a:ext cx="1918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Место остановки </a:t>
            </a:r>
            <a:endParaRPr lang="ru-RU" dirty="0" smtClean="0"/>
          </a:p>
          <a:p>
            <a:r>
              <a:rPr lang="ru-RU" dirty="0" smtClean="0"/>
              <a:t>трамвая</a:t>
            </a:r>
            <a:endParaRPr lang="ru-RU" dirty="0"/>
          </a:p>
        </p:txBody>
      </p:sp>
      <p:pic>
        <p:nvPicPr>
          <p:cNvPr id="16" name="Picture 5" descr="C:\Users\Пользователь\Desktop\5.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15240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Пользователь\Desktop\5.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09" y="3801650"/>
            <a:ext cx="15240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38148" y="6406212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Жилая зона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72768" y="6206356"/>
            <a:ext cx="2042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Конец жилой зоны</a:t>
            </a:r>
          </a:p>
        </p:txBody>
      </p:sp>
    </p:spTree>
    <p:extLst>
      <p:ext uri="{BB962C8B-B14F-4D97-AF65-F5344CB8AC3E}">
        <p14:creationId xmlns:p14="http://schemas.microsoft.com/office/powerpoint/2010/main" val="268485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Пользователь\Desktop\hello_html_m325fe1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5" y="506933"/>
            <a:ext cx="8280920" cy="58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91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71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2019-01-05T08:14:54Z</dcterms:created>
  <dcterms:modified xsi:type="dcterms:W3CDTF">2019-01-05T09:45:28Z</dcterms:modified>
</cp:coreProperties>
</file>