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Users\Пользователь\Desktop\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311" y="27143"/>
            <a:ext cx="9144000" cy="683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55471" y="6237312"/>
            <a:ext cx="8460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Работу выполнил: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учащийся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5А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класса ГБОУ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СОШ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с.Шигоны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Ширшин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Даниил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084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i.pinimg.com/736x/52/28/31/52283142644a31b42024a68090283c88--circulatio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 descr="C:\Users\Пользователь\Desktop\hello_html_2786647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851920" y="40466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Всё водителю расскажет, Скорость верную укажет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 дороги, как маяк,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Добрый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друг —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(дорожный знак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64327" y="2274699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Ты скажи-ка мне, приятель, Как зовётся указатель,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дороги что стоит,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Скорость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снизить мне велит?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(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дорожный знак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458112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Эй, водитель осторожно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Ехать быстро невозможно. Знают люди все на свете-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этом месте ходят дети!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(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Знак «Дети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79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ds04.infourok.ru/uploads/ex/00e6/000e1e2d-dd7b41df/hello_html_m3fde7b48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7" name="Picture 5" descr="C:\Users\Пользователь\Desktop\52283142644a31b42024a68090283c88--circul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409"/>
            <a:ext cx="9144000" cy="700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55576" y="260648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Никогда не подведет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Нас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подземный переход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Дорога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пешеходная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нем всегда свободная.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Знак «Подземный переход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542187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Белый круг с каемкой красной- Значит, ехать не опасно.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висит он зря?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вы скажете друзья?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(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Знак «Движение запрещено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4818152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Переезд есть впереди —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Тормози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подожди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Он опущен — ход сбавляй,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поднимут — проезжай.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Шлагбаум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68256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hello_html_2786647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850851" y="54868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Белый треугольник, красная кайма. Чудный паровозик С дымом у окна. Этим паровозиком правит дед-чудак. Кто из вас подскажет,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это за знак?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Знак «Железнодорожный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переезд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без шлагбаума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3717032"/>
            <a:ext cx="52853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Вот так знак! Глазам не верю.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чего здесь батарея?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Помогает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ли движенью паровое отопление?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знак «паровое отопление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Что? Не так он называется? А как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(Знак «Железнодорожный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переезд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 шлагбаумом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77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Пользователь\Desktop\52283142644a31b42024a68090283c88--circul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409"/>
            <a:ext cx="9144000" cy="700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55576" y="332656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Видно строить будут дом —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Кирпичи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висят кругом.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 нашего двора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Стройплощадка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 видна.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(Въезд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запрещен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2542187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Красный круг, а в нем мой друг, Быстрый друг — велосипед.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Знак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гласит: здесь и вокруг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велосипеде проезда нет.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Езда на велосипедах запрещена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9024" y="4653136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Чудо-конь— велосипед,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ехать или нет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Странный этот синий знак,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понять его никак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(Велосипедная дорожка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06727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Пользователь\Desktop\hello_html_2786647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635896" y="90872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Этой зебры на дороге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нисколько не боюсь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все вокруг в порядке.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полоскам в путь пущусь.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Знак «Пешеходный переход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475497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Грозно мчат автомобили,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железная река!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Чтоб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тебя не раздавили,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Словно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хрупкого жучка, –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дорогой, словно грот,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Есть…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Подземный переход) 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008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rhivurokov.ru/kopilka/up/html/2018/02/18/k_5a899c9d5435a/img_user_file_5a899c9dde0b9_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3" name="Picture 3" descr="C:\Users\Пользователь\Desktop\img0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8777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384</Words>
  <Application>Microsoft Office PowerPoint</Application>
  <PresentationFormat>Экран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</cp:revision>
  <dcterms:created xsi:type="dcterms:W3CDTF">2019-01-05T12:07:08Z</dcterms:created>
  <dcterms:modified xsi:type="dcterms:W3CDTF">2019-01-05T12:45:19Z</dcterms:modified>
</cp:coreProperties>
</file>